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4E6C"/>
    <a:srgbClr val="D66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649"/>
  </p:normalViewPr>
  <p:slideViewPr>
    <p:cSldViewPr>
      <p:cViewPr varScale="1">
        <p:scale>
          <a:sx n="187" d="100"/>
          <a:sy n="187" d="100"/>
        </p:scale>
        <p:origin x="6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6CBF2-BEAE-4EF5-97BA-75E10AC80A2E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D8432-6442-4F83-AC5F-953598E0B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4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2D64BC-50A2-4A22-B377-B3978EB1FF1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5C57BD-BA12-468E-944F-D4B0C6D7F54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E721-D584-42D8-853A-A7AB764F8F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4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FD39-C985-40E4-804F-0C0391D904C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9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5EB0-871B-4A0A-A2BC-D9F549E24C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96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E721-D584-42D8-853A-A7AB764F8F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775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F8CB-5979-4E23-8CD0-A3C0BFE93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348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A803-1A4A-420E-A226-5D1BC44804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318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0D60-60FB-4FB6-94A4-D26F2551E6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7082-FA41-491B-88D1-A4E3C180E5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9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2EB5-61CE-482F-BB0F-18FDE4A0D81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753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94A4-3F27-4409-964B-039D57BEB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57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8562-BB41-4174-91C7-D3A051794CD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F8CB-5979-4E23-8CD0-A3C0BFE93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13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4863-2D03-4E9C-AA2C-45A574F84DF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99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FD39-C985-40E4-804F-0C0391D904C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1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5EB0-871B-4A0A-A2BC-D9F549E24C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95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A803-1A4A-420E-A226-5D1BC44804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23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0D60-60FB-4FB6-94A4-D26F2551E6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8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7082-FA41-491B-88D1-A4E3C180E5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0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2EB5-61CE-482F-BB0F-18FDE4A0D81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7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94A4-3F27-4409-964B-039D57BEB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1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8562-BB41-4174-91C7-D3A051794CD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1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4863-2D03-4E9C-AA2C-45A574F84DF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5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43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2536" y="1052736"/>
            <a:ext cx="8237538" cy="2447528"/>
          </a:xfrm>
          <a:solidFill>
            <a:schemeClr val="bg1"/>
          </a:solidFill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日本小児遺伝学会</a:t>
            </a:r>
            <a:br>
              <a:rPr lang="en-US" altLang="ja-JP" sz="40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ja-JP" altLang="en-US" sz="4000" b="1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ＣＯＩ開示</a:t>
            </a:r>
            <a:br>
              <a:rPr lang="en-US" altLang="ja-JP" sz="40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ja-JP" altLang="en-US" sz="16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</a:t>
            </a:r>
            <a:br>
              <a:rPr lang="en-US" altLang="ja-JP" sz="2400" b="1" i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ja-JP" altLang="en-US" sz="20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発表者名：　○○○○、○○○○ 、○○○○、 ○○○○</a:t>
            </a:r>
            <a:br>
              <a:rPr lang="en-US" altLang="ja-JP" sz="20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en-US" altLang="ja-JP" sz="20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※</a:t>
            </a:r>
            <a:r>
              <a:rPr lang="ja-JP" altLang="en-US" sz="20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共同演者を含む全員の氏名を記載ください</a:t>
            </a:r>
            <a:endParaRPr lang="en-US" altLang="ja-JP" sz="2000" b="1" i="1" dirty="0">
              <a:solidFill>
                <a:schemeClr val="tx1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FFE94E0-37CD-EB4E-B489-5AF9AF2D2992}"/>
              </a:ext>
            </a:extLst>
          </p:cNvPr>
          <p:cNvSpPr/>
          <p:nvPr/>
        </p:nvSpPr>
        <p:spPr bwMode="auto">
          <a:xfrm>
            <a:off x="359532" y="980728"/>
            <a:ext cx="8424936" cy="2664296"/>
          </a:xfrm>
          <a:prstGeom prst="rect">
            <a:avLst/>
          </a:prstGeom>
          <a:noFill/>
          <a:ln w="57150" cap="flat" cmpd="sng" algn="ctr">
            <a:solidFill>
              <a:srgbClr val="D6648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正方形/長方形 3">
            <a:extLst>
              <a:ext uri="{FF2B5EF4-FFF2-40B4-BE49-F238E27FC236}">
                <a16:creationId xmlns:a16="http://schemas.microsoft.com/office/drawing/2014/main" id="{13D3EB89-AEB4-6F4C-9F58-41A5D0B0D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709" y="371162"/>
            <a:ext cx="7725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2400" b="1">
                <a:solidFill>
                  <a:schemeClr val="bg1">
                    <a:lumMod val="50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学術集会口頭発表時、申告すべきＣＯＩ状態がない時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773A649-FC55-984E-816C-002CA5D74449}"/>
              </a:ext>
            </a:extLst>
          </p:cNvPr>
          <p:cNvSpPr txBox="1"/>
          <p:nvPr/>
        </p:nvSpPr>
        <p:spPr>
          <a:xfrm>
            <a:off x="1627539" y="3833290"/>
            <a:ext cx="5888922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2400" b="1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利益相反に関する開示事項はありません</a:t>
            </a:r>
            <a:endParaRPr lang="en-US" altLang="ja-JP" sz="2400" b="1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596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正方形/長方形 1"/>
          <p:cNvSpPr>
            <a:spLocks noChangeArrowheads="1"/>
          </p:cNvSpPr>
          <p:nvPr/>
        </p:nvSpPr>
        <p:spPr bwMode="auto">
          <a:xfrm>
            <a:off x="2286000" y="4334730"/>
            <a:ext cx="4572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（例）産学連携活動に係る受け入れ：　・・製薬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コンサルタント・指導料： ・・株式会社</a:t>
            </a:r>
            <a:endParaRPr lang="en-US" altLang="ja-JP" sz="14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講演料：　・・製薬　　　　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原稿料：　・・製薬</a:t>
            </a:r>
            <a:endParaRPr lang="en-US" altLang="ja-JP" sz="14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給与：・・製薬</a:t>
            </a:r>
            <a:endParaRPr lang="en-US" altLang="ja-JP" sz="14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株式保有・利益：　・・株式会社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役員報酬：　・・株式会社</a:t>
            </a:r>
            <a:endParaRPr lang="en-US" altLang="ja-JP" sz="14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特許使用料：　・・製薬</a:t>
            </a:r>
            <a:endParaRPr lang="en-US" altLang="ja-JP" sz="14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一親等の親族勤務：・・製薬</a:t>
            </a:r>
            <a:endParaRPr lang="en-US" altLang="ja-JP" sz="14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3080" name="テキスト ボックス 1"/>
          <p:cNvSpPr txBox="1">
            <a:spLocks noChangeArrowheads="1"/>
          </p:cNvSpPr>
          <p:nvPr/>
        </p:nvSpPr>
        <p:spPr bwMode="auto">
          <a:xfrm>
            <a:off x="4235728" y="6402814"/>
            <a:ext cx="45175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600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開示すべき内容のある項目のみ</a:t>
            </a:r>
            <a:r>
              <a:rPr lang="ja-JP" altLang="en-US" sz="160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記載ください。</a:t>
            </a:r>
            <a:endParaRPr lang="ja-JP" altLang="en-US" sz="1600" dirty="0">
              <a:solidFill>
                <a:srgbClr val="FF0000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914208-3D22-EC42-910A-CAC465F856AF}"/>
              </a:ext>
            </a:extLst>
          </p:cNvPr>
          <p:cNvSpPr txBox="1"/>
          <p:nvPr/>
        </p:nvSpPr>
        <p:spPr>
          <a:xfrm>
            <a:off x="1627539" y="3833290"/>
            <a:ext cx="5888922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2400" b="1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利益相反に関する開示事項を開示します</a:t>
            </a:r>
            <a:endParaRPr lang="en-US" altLang="ja-JP" sz="2400" b="1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BC742A69-044B-E349-86FF-1244161EE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2536" y="1052736"/>
            <a:ext cx="8237538" cy="2447528"/>
          </a:xfrm>
          <a:solidFill>
            <a:schemeClr val="bg1"/>
          </a:solidFill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日本小児遺伝学会</a:t>
            </a:r>
            <a:br>
              <a:rPr lang="en-US" altLang="ja-JP" sz="40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ja-JP" altLang="en-US" sz="4000" b="1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ＣＯＩ開示</a:t>
            </a:r>
            <a:br>
              <a:rPr lang="en-US" altLang="ja-JP" sz="40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ja-JP" altLang="en-US" sz="16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</a:t>
            </a:r>
            <a:br>
              <a:rPr lang="en-US" altLang="ja-JP" sz="2400" b="1" i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ja-JP" altLang="en-US" sz="20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発表者名：　○○○○、○○○○ 、○○○○、 ○○○○</a:t>
            </a:r>
            <a:br>
              <a:rPr lang="en-US" altLang="ja-JP" sz="20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en-US" altLang="ja-JP" sz="20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※</a:t>
            </a:r>
            <a:r>
              <a:rPr lang="ja-JP" altLang="en-US" sz="2000" b="1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共同演者を含む全員の氏名を記載ください</a:t>
            </a:r>
            <a:endParaRPr lang="en-US" altLang="ja-JP" sz="2000" b="1" i="1" dirty="0">
              <a:solidFill>
                <a:schemeClr val="tx1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46EAAE9-7CC0-FF43-AB4F-1E8C82016CCC}"/>
              </a:ext>
            </a:extLst>
          </p:cNvPr>
          <p:cNvSpPr/>
          <p:nvPr/>
        </p:nvSpPr>
        <p:spPr bwMode="auto">
          <a:xfrm>
            <a:off x="359532" y="980728"/>
            <a:ext cx="8424936" cy="2664296"/>
          </a:xfrm>
          <a:prstGeom prst="rect">
            <a:avLst/>
          </a:prstGeom>
          <a:noFill/>
          <a:ln w="57150" cap="flat" cmpd="sng" algn="ctr">
            <a:solidFill>
              <a:srgbClr val="D6648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正方形/長方形 3">
            <a:extLst>
              <a:ext uri="{FF2B5EF4-FFF2-40B4-BE49-F238E27FC236}">
                <a16:creationId xmlns:a16="http://schemas.microsoft.com/office/drawing/2014/main" id="{48264011-84DD-D84F-BE0A-16B5C5982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709" y="371162"/>
            <a:ext cx="7725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2400" b="1">
                <a:solidFill>
                  <a:schemeClr val="bg1">
                    <a:lumMod val="50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学術集会口頭発表時、申告すべきＣＯＩ状態がある時</a:t>
            </a:r>
          </a:p>
        </p:txBody>
      </p:sp>
    </p:spTree>
    <p:extLst>
      <p:ext uri="{BB962C8B-B14F-4D97-AF65-F5344CB8AC3E}">
        <p14:creationId xmlns:p14="http://schemas.microsoft.com/office/powerpoint/2010/main" val="13074034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Macintosh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Hiragino Maru Gothic Pro W4</vt:lpstr>
      <vt:lpstr>ＭＳ Ｐゴシック</vt:lpstr>
      <vt:lpstr>Calibri</vt:lpstr>
      <vt:lpstr>Times New Roman</vt:lpstr>
      <vt:lpstr>Default Design</vt:lpstr>
      <vt:lpstr>1_Default Design</vt:lpstr>
      <vt:lpstr>日本小児遺伝学会 ＣＯＩ開示 　 発表者名：　○○○○、○○○○ 、○○○○、 ○○○○ ※共同演者を含む全員の氏名を記載ください</vt:lpstr>
      <vt:lpstr>日本小児遺伝学会 ＣＯＩ開示 　 発表者名：　○○○○、○○○○ 、○○○○、 ○○○○ ※共同演者を含む全員の氏名を記載ください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2016-09-23T01:05:56Z</dcterms:created>
  <dcterms:modified xsi:type="dcterms:W3CDTF">2020-01-11T06:50:30Z</dcterms:modified>
</cp:coreProperties>
</file>